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9"/>
  </p:notesMasterIdLst>
  <p:sldIdLst>
    <p:sldId id="421" r:id="rId3"/>
    <p:sldId id="422" r:id="rId4"/>
    <p:sldId id="362" r:id="rId5"/>
    <p:sldId id="367" r:id="rId6"/>
    <p:sldId id="381" r:id="rId7"/>
    <p:sldId id="387" r:id="rId8"/>
    <p:sldId id="393" r:id="rId9"/>
    <p:sldId id="394" r:id="rId10"/>
    <p:sldId id="395" r:id="rId11"/>
    <p:sldId id="351" r:id="rId12"/>
    <p:sldId id="410" r:id="rId13"/>
    <p:sldId id="411" r:id="rId14"/>
    <p:sldId id="412" r:id="rId15"/>
    <p:sldId id="396" r:id="rId16"/>
    <p:sldId id="425" r:id="rId17"/>
    <p:sldId id="397" r:id="rId18"/>
    <p:sldId id="415" r:id="rId19"/>
    <p:sldId id="418" r:id="rId20"/>
    <p:sldId id="416" r:id="rId21"/>
    <p:sldId id="419" r:id="rId22"/>
    <p:sldId id="355" r:id="rId23"/>
    <p:sldId id="383" r:id="rId24"/>
    <p:sldId id="423" r:id="rId25"/>
    <p:sldId id="402" r:id="rId26"/>
    <p:sldId id="426" r:id="rId27"/>
    <p:sldId id="403" r:id="rId28"/>
    <p:sldId id="404" r:id="rId29"/>
    <p:sldId id="405" r:id="rId30"/>
    <p:sldId id="406" r:id="rId31"/>
    <p:sldId id="407" r:id="rId32"/>
    <p:sldId id="409" r:id="rId33"/>
    <p:sldId id="398" r:id="rId34"/>
    <p:sldId id="376" r:id="rId35"/>
    <p:sldId id="377" r:id="rId36"/>
    <p:sldId id="375" r:id="rId37"/>
    <p:sldId id="378" r:id="rId38"/>
  </p:sldIdLst>
  <p:sldSz cx="9144000" cy="6858000" type="screen4x3"/>
  <p:notesSz cx="6858000" cy="9144000"/>
  <p:embeddedFontLst>
    <p:embeddedFont>
      <p:font typeface="VNI-Avo" pitchFamily="2" charset="0"/>
      <p:regular r:id="rId40"/>
      <p:bold r:id="rId41"/>
      <p:italic r:id="rId42"/>
      <p:boldItalic r:id="rId43"/>
    </p:embeddedFont>
    <p:embeddedFont>
      <p:font typeface="Comic Sans MS" pitchFamily="66" charset="0"/>
      <p:regular r:id="rId44"/>
      <p:bold r:id="rId45"/>
      <p:italic r:id="rId46"/>
      <p:boldItalic r:id="rId47"/>
    </p:embeddedFont>
    <p:embeddedFont>
      <p:font typeface="HP-087" pitchFamily="34" charset="0"/>
      <p:bold r:id="rId48"/>
    </p:embeddedFont>
    <p:embeddedFont>
      <p:font typeface=".VnCooper" pitchFamily="34" charset="0"/>
      <p:regular r:id="rId49"/>
    </p:embeddedFont>
    <p:embeddedFont>
      <p:font typeface="HP001" pitchFamily="34" charset="-93"/>
      <p:regular r:id="rId50"/>
      <p:bold r:id="rId51"/>
    </p:embeddedFon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.VnUniverse" pitchFamily="34" charset="0"/>
      <p:regular r:id="rId56"/>
    </p:embeddedFont>
    <p:embeddedFont>
      <p:font typeface="HP001 4H Normal" pitchFamily="34" charset="-93"/>
      <p:regular r:id="rId57"/>
    </p:embeddedFont>
    <p:embeddedFont>
      <p:font typeface="Arial Rounded MT Bold" charset="0"/>
      <p:regular r:id="rId58"/>
    </p:embeddedFont>
    <p:embeddedFont>
      <p:font typeface=".VnAvant" pitchFamily="34" charset="0"/>
      <p:regular r:id="rId59"/>
      <p:bold r:id="rId60"/>
      <p:italic r:id="rId61"/>
      <p:boldItalic r:id="rId62"/>
    </p:embeddedFont>
  </p:embeddedFontLst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33CC"/>
    <a:srgbClr val="000099"/>
    <a:srgbClr val="009900"/>
    <a:srgbClr val="CCECFF"/>
    <a:srgbClr val="FF9933"/>
    <a:srgbClr val="FFCC00"/>
    <a:srgbClr val="993366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7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9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7710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157"/>
          <a:stretch/>
        </p:blipFill>
        <p:spPr>
          <a:xfrm>
            <a:off x="2561512" y="1618486"/>
            <a:ext cx="4026311" cy="22677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73098" y="4114800"/>
            <a:ext cx="351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oùn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laù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69778" y="2828508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76600" y="4239426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on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choàn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57229" y="22742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1" b="100000" l="1000" r="99000">
                        <a14:foregroundMark x1="65500" y1="88618" x2="65500" y2="88618"/>
                        <a14:foregroundMark x1="63500" y1="86992" x2="63500" y2="86992"/>
                        <a14:foregroundMark x1="63000" y1="82114" x2="63000" y2="82114"/>
                        <a14:foregroundMark x1="59000" y1="80488" x2="59000" y2="80488"/>
                        <a14:foregroundMark x1="55000" y1="80488" x2="55000" y2="80488"/>
                        <a14:foregroundMark x1="53000" y1="80488" x2="53000" y2="80488"/>
                        <a14:foregroundMark x1="56500" y1="85366" x2="56500" y2="85366"/>
                        <a14:foregroundMark x1="59500" y1="89431" x2="59500" y2="89431"/>
                        <a14:foregroundMark x1="63500" y1="92683" x2="63500" y2="92683"/>
                        <a14:foregroundMark x1="67500" y1="92683" x2="67500" y2="92683"/>
                        <a14:foregroundMark x1="56500" y1="82927" x2="56500" y2="82927"/>
                        <a14:foregroundMark x1="55000" y1="84553" x2="55000" y2="84553"/>
                        <a14:foregroundMark x1="54000" y1="83740" x2="54000" y2="83740"/>
                        <a14:foregroundMark x1="52000" y1="81301" x2="52000" y2="81301"/>
                        <a14:foregroundMark x1="52000" y1="81301" x2="52000" y2="81301"/>
                        <a14:backgroundMark x1="54000" y1="84553" x2="69000" y2="84553"/>
                        <a14:backgroundMark x1="60500" y1="91870" x2="68000" y2="93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9400" y="1560518"/>
            <a:ext cx="4355950" cy="26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42" y="1255806"/>
            <a:ext cx="4490358" cy="25145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2800" y="4343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ôn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ca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232801">
            <a:off x="2293152" y="1910692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6748" y="4145530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oùn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laù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781800" y="4145529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ôn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ca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9058" y="4145529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on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choàn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0" b="94638" l="9985" r="93041">
                        <a14:foregroundMark x1="91074" y1="73727" x2="93041" y2="76408"/>
                        <a14:foregroundMark x1="68079" y1="87668" x2="68835" y2="94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2057400"/>
            <a:ext cx="3240849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286000"/>
            <a:ext cx="2850471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929" y="1712867"/>
            <a:ext cx="449314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20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33826" y="2281454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9820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886375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303639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2796" y="2327230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779318" y="3418414"/>
            <a:ext cx="21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20535"/>
              </p:ext>
            </p:extLst>
          </p:nvPr>
        </p:nvGraphicFramePr>
        <p:xfrm>
          <a:off x="260694" y="4586325"/>
          <a:ext cx="856995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="" xmlns:a16="http://schemas.microsoft.com/office/drawing/2014/main" val="2982700754"/>
                    </a:ext>
                  </a:extLst>
                </a:gridCol>
                <a:gridCol w="1796707">
                  <a:extLst>
                    <a:ext uri="{9D8B030D-6E8A-4147-A177-3AD203B41FA5}">
                      <a16:colId xmlns="" xmlns:a16="http://schemas.microsoft.com/office/drawing/2014/main" val="1953051609"/>
                    </a:ext>
                  </a:extLst>
                </a:gridCol>
                <a:gridCol w="1175093">
                  <a:extLst>
                    <a:ext uri="{9D8B030D-6E8A-4147-A177-3AD203B41FA5}">
                      <a16:colId xmlns="" xmlns:a16="http://schemas.microsoft.com/office/drawing/2014/main" val="336063096"/>
                    </a:ext>
                  </a:extLst>
                </a:gridCol>
                <a:gridCol w="228600">
                  <a:extLst>
                    <a:ext uri="{9D8B030D-6E8A-4147-A177-3AD203B41FA5}">
                      <a16:colId xmlns="" xmlns:a16="http://schemas.microsoft.com/office/drawing/2014/main" val="307570378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395423110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4278684041"/>
                    </a:ext>
                  </a:extLst>
                </a:gridCol>
                <a:gridCol w="1178560">
                  <a:extLst>
                    <a:ext uri="{9D8B030D-6E8A-4147-A177-3AD203B41FA5}">
                      <a16:colId xmlns="" xmlns:a16="http://schemas.microsoft.com/office/drawing/2014/main" val="625236649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gioøn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ngon </a:t>
                      </a:r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boán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nhoän</a:t>
                      </a:r>
                      <a:r>
                        <a:rPr lang="en-US" sz="3600" b="1" baseline="0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gôïn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lôùn</a:t>
                      </a:r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69965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5275" y="5791200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oùn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laù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3041" y="5754469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on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choàn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453" y="56946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ôn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ca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5951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550430" y="1306445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26670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on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41711" y="39624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4000" dirty="0">
              <a:solidFill>
                <a:srgbClr val="FF0000"/>
              </a:solidFill>
              <a:latin typeface="HP001 4H Normal" panose="020B060402020202020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4114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ơn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498" y="3962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ơn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524000"/>
            <a:ext cx="609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8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3" name="ô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990600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274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ơ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447800"/>
            <a:ext cx="609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880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32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231" y="158043"/>
            <a:ext cx="3958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n 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oân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 ôn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50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0012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43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32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231" y="228600"/>
            <a:ext cx="3794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on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oân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 ôn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6069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277" y="2530741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o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5768" y="2532680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ô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6153" y="2540055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ơ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399" y="3961604"/>
            <a:ext cx="1688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co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Ϊ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2712" y="3976351"/>
            <a:ext cx="2476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ε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ồ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8096" y="3962655"/>
            <a:ext cx="208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Ȥơ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9452" y="3963008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ca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7164782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26860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05" b="95819" l="2273" r="94835">
                        <a14:foregroundMark x1="19215" y1="12892" x2="14669" y2="26829"/>
                        <a14:foregroundMark x1="34091" y1="13937" x2="32025" y2="19164"/>
                        <a14:foregroundMark x1="29752" y1="20906" x2="28926" y2="23345"/>
                        <a14:foregroundMark x1="27893" y1="23693" x2="22314" y2="27875"/>
                        <a14:foregroundMark x1="32851" y1="17422" x2="29339" y2="22648"/>
                        <a14:foregroundMark x1="18802" y1="21603" x2="12810" y2="35889"/>
                        <a14:foregroundMark x1="13843" y1="33449" x2="11570" y2="40418"/>
                        <a14:foregroundMark x1="10537" y1="33798" x2="8884" y2="42857"/>
                        <a14:foregroundMark x1="10537" y1="41115" x2="21694" y2="42160"/>
                        <a14:foregroundMark x1="20661" y1="45993" x2="19215" y2="71429"/>
                        <a14:foregroundMark x1="6612" y1="70732" x2="3719" y2="78397"/>
                        <a14:foregroundMark x1="6818" y1="65157" x2="6818" y2="65157"/>
                        <a14:foregroundMark x1="8884" y1="63066" x2="8884" y2="63066"/>
                        <a14:foregroundMark x1="7851" y1="63066" x2="7851" y2="63066"/>
                        <a14:foregroundMark x1="76860" y1="47735" x2="85124" y2="67596"/>
                        <a14:foregroundMark x1="83884" y1="69338" x2="88636" y2="75610"/>
                        <a14:foregroundMark x1="91322" y1="67596" x2="91322" y2="67596"/>
                        <a14:foregroundMark x1="94835" y1="73519" x2="94835" y2="73519"/>
                        <a14:foregroundMark x1="34504" y1="80836" x2="34504" y2="80836"/>
                        <a14:foregroundMark x1="25413" y1="68990" x2="25413" y2="68990"/>
                        <a14:foregroundMark x1="26240" y1="60279" x2="26240" y2="60279"/>
                        <a14:foregroundMark x1="26446" y1="56794" x2="26446" y2="56794"/>
                        <a14:foregroundMark x1="24380" y1="44599" x2="24380" y2="44599"/>
                        <a14:foregroundMark x1="23760" y1="40418" x2="23760" y2="40418"/>
                        <a14:foregroundMark x1="9711" y1="25087" x2="9711" y2="25087"/>
                        <a14:foregroundMark x1="19835" y1="10105" x2="19835" y2="10105"/>
                        <a14:foregroundMark x1="2273" y1="86760" x2="2273" y2="86760"/>
                        <a14:foregroundMark x1="6405" y1="85714" x2="6405" y2="85714"/>
                        <a14:foregroundMark x1="4959" y1="85714" x2="4959" y2="85714"/>
                        <a14:foregroundMark x1="34504" y1="79791" x2="34504" y2="79791"/>
                        <a14:foregroundMark x1="36983" y1="79791" x2="36983" y2="79791"/>
                        <a14:foregroundMark x1="28099" y1="86760" x2="28719" y2="87456"/>
                        <a14:foregroundMark x1="33471" y1="73868" x2="33471" y2="73868"/>
                        <a14:foregroundMark x1="38017" y1="73868" x2="38636" y2="74216"/>
                        <a14:foregroundMark x1="39463" y1="74216" x2="39463" y2="74216"/>
                        <a14:foregroundMark x1="34711" y1="75610" x2="34711" y2="75610"/>
                        <a14:foregroundMark x1="35537" y1="74216" x2="35537" y2="74216"/>
                        <a14:foregroundMark x1="34504" y1="74216" x2="34504" y2="74216"/>
                        <a14:foregroundMark x1="33471" y1="76307" x2="33471" y2="76307"/>
                        <a14:foregroundMark x1="92562" y1="65854" x2="92562" y2="65854"/>
                        <a14:foregroundMark x1="92149" y1="62021" x2="92149" y2="62021"/>
                      </a14:backgroundRemoval>
                    </a14:imgEffect>
                  </a14:imgLayer>
                </a14:imgProps>
              </a:ext>
            </a:extLst>
          </a:blip>
          <a:srcRect t="6449"/>
          <a:stretch/>
        </p:blipFill>
        <p:spPr>
          <a:xfrm>
            <a:off x="0" y="631662"/>
            <a:ext cx="9163630" cy="508333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83575" y="-1524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§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542963" y="420030"/>
            <a:ext cx="490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chuù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lôïn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</a:p>
          <a:p>
            <a:pPr lvl="1"/>
            <a:endParaRPr lang="en-US" sz="32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pPr lvl="1"/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Ve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ve</a:t>
            </a: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chuù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lôïn</a:t>
            </a:r>
            <a:endParaRPr lang="en-US" sz="32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Nhôûn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nhô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noâ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giôõn</a:t>
            </a:r>
            <a:endParaRPr lang="en-US" sz="32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AÊn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nguû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voâ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tö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Haún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hoï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“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Trö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”</a:t>
            </a: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Laø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to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troøn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theá</a:t>
            </a:r>
            <a:endParaRPr lang="en-US" sz="32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pPr lvl="1"/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Ve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nghe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keå</a:t>
            </a:r>
            <a:endParaRPr lang="en-US" sz="32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chuù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lôïn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con.</a:t>
            </a:r>
          </a:p>
          <a:p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2667000" y="10668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4936629" y="1143000"/>
            <a:ext cx="70217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5943600" y="11430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3328227" y="3048000"/>
            <a:ext cx="6907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5832995" y="3048000"/>
            <a:ext cx="7964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4318402" y="4495800"/>
            <a:ext cx="5583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7321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026024" y="73519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Röøng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xanh vui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nhoän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28" r="6388"/>
          <a:stretch/>
        </p:blipFill>
        <p:spPr>
          <a:xfrm>
            <a:off x="609600" y="1403717"/>
            <a:ext cx="8001000" cy="54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99059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246413"/>
            <a:ext cx="31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an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aên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aân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2708" y="2361998"/>
            <a:ext cx="622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baïn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thaân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gaén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boù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37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086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46413"/>
            <a:ext cx="5096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quaû</a:t>
            </a:r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maän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khaên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raèn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9103" y="2514600"/>
            <a:ext cx="4633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thôï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laën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baøn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gheá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4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851135" cy="13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vi-VN" sz="4000" b="1">
                <a:solidFill>
                  <a:srgbClr val="00CC00"/>
                </a:solidFill>
              </a:rPr>
              <a:t>Ghép đôi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373" y="145948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gaén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300763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quaû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562" y="331527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boù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590" y="1459488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nhaõn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454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763E-6 L -0.36562 -0.272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93642E-7 L -0.39879 0.275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159" y="2038872"/>
            <a:ext cx="837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33CC"/>
                </a:solidFill>
                <a:latin typeface="VNI-Avo" pitchFamily="2" charset="0"/>
              </a:rPr>
              <a:t>Tìm teân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moät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boä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phaän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treân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cô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theå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con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chöùa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vaàn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aân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01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11113" r="27084" b="37038"/>
          <a:stretch/>
        </p:blipFill>
        <p:spPr>
          <a:xfrm>
            <a:off x="1219200" y="2187401"/>
            <a:ext cx="6712089" cy="3417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Mảnh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ghép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sắc</a:t>
            </a:r>
            <a:r>
              <a:rPr lang="en-US" b="1"/>
              <a:t> </a:t>
            </a:r>
            <a:r>
              <a:rPr lang="en-US" b="1">
                <a:solidFill>
                  <a:srgbClr val="FF00FF"/>
                </a:solidFill>
              </a:rPr>
              <a:t>màu</a:t>
            </a:r>
            <a:endParaRPr lang="vi-VN" b="1">
              <a:solidFill>
                <a:srgbClr val="FF00FF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251155" y="1567271"/>
            <a:ext cx="3566159" cy="23360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  <a:endParaRPr lang="vi-VN" sz="5400"/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262939" y="3930375"/>
            <a:ext cx="3554375" cy="22623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849269" y="1559897"/>
            <a:ext cx="3213607" cy="233603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2</a:t>
            </a:r>
            <a:endParaRPr lang="vi-VN" sz="5400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831557" y="3901726"/>
            <a:ext cx="3231319" cy="228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4</a:t>
            </a:r>
            <a:endParaRPr lang="vi-VN"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83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3346" y="4305763"/>
            <a:ext cx="8841855" cy="1323439"/>
            <a:chOff x="301186" y="5537019"/>
            <a:chExt cx="8841855" cy="1323439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301186" y="5537019"/>
              <a:ext cx="8841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VNI-Avo" pitchFamily="2" charset="0"/>
                </a:rPr>
                <a:t>S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VNI-Avo" pitchFamily="2" charset="0"/>
                </a:rPr>
                <a:t>ôn</a:t>
              </a:r>
              <a:r>
                <a:rPr lang="en-US" sz="4000" b="1" dirty="0" smtClean="0">
                  <a:latin typeface="VNI-Avo" pitchFamily="2" charset="0"/>
                </a:rPr>
                <a:t> ca </a:t>
              </a:r>
              <a:r>
                <a:rPr lang="en-US" sz="4000" b="1" dirty="0" err="1" smtClean="0">
                  <a:latin typeface="VNI-Avo" pitchFamily="2" charset="0"/>
                </a:rPr>
                <a:t>veùo</a:t>
              </a:r>
              <a:r>
                <a:rPr lang="en-US" sz="4000" b="1" dirty="0" smtClean="0">
                  <a:latin typeface="VNI-Avo" pitchFamily="2" charset="0"/>
                </a:rPr>
                <a:t> von: </a:t>
              </a:r>
              <a:r>
                <a:rPr lang="en-US" sz="4000" b="1" dirty="0" err="1" smtClean="0">
                  <a:latin typeface="VNI-Avo" pitchFamily="2" charset="0"/>
                </a:rPr>
                <a:t>Meï</a:t>
              </a:r>
              <a:r>
                <a:rPr lang="en-US" sz="4000" b="1" dirty="0" smtClean="0">
                  <a:latin typeface="VNI-Avo" pitchFamily="2" charset="0"/>
                </a:rPr>
                <a:t> ôi, con </a:t>
              </a:r>
              <a:r>
                <a:rPr lang="en-US" sz="4000" b="1" dirty="0" err="1" smtClean="0">
                  <a:latin typeface="VNI-Avo" pitchFamily="2" charset="0"/>
                </a:rPr>
                <a:t>ñaõ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kh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VNI-Avo" pitchFamily="2" charset="0"/>
                </a:rPr>
                <a:t>oân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lôùn</a:t>
              </a:r>
              <a:r>
                <a:rPr lang="en-US" sz="4000" b="1" dirty="0" smtClean="0">
                  <a:latin typeface="VNI-Avo" pitchFamily="2" charset="0"/>
                </a:rPr>
                <a:t>.</a:t>
              </a:r>
              <a:endParaRPr lang="en-US" sz="4000" b="1" dirty="0">
                <a:latin typeface="VNI-Avo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6152572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VNI-Avo" pitchFamily="2" charset="0"/>
                </a:rPr>
                <a:t>ôn</a:t>
              </a:r>
              <a:endParaRPr lang="en-US" sz="4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9" t="16891" b="7924"/>
          <a:stretch/>
        </p:blipFill>
        <p:spPr>
          <a:xfrm>
            <a:off x="226141" y="76200"/>
            <a:ext cx="8896267" cy="348441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6142" y="665019"/>
            <a:ext cx="3018503" cy="945612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NhËn</a:t>
                </a:r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biÕt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5600" y="221971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9820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886375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303639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2796" y="2327230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779318" y="3418414"/>
            <a:ext cx="21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/>
      <p:bldP spid="41" grpId="0"/>
      <p:bldP spid="43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Tạo tiếng mới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có vần</a:t>
            </a:r>
            <a:r>
              <a:rPr lang="vi-VN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on, ôn, ơn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36709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Tạo tiếng mới có</a:t>
            </a:r>
            <a:r>
              <a:rPr lang="vi-VN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vần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on, ôn, ơn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on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gioøn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372951" y="4093734"/>
            <a:ext cx="167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gioøn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gi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8870" y="4191000"/>
            <a:ext cx="792163" cy="646112"/>
            <a:chOff x="5668870" y="4191000"/>
            <a:chExt cx="792163" cy="646112"/>
          </a:xfrm>
        </p:grpSpPr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5668870" y="41910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5898821" y="4405974"/>
              <a:ext cx="219025" cy="13896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6" grpId="0" animBg="1"/>
      <p:bldP spid="17" grpId="0" animBg="1"/>
      <p:bldP spid="2" grpId="0" animBg="1"/>
      <p:bldP spid="30" grpId="0" animBg="1"/>
      <p:bldP spid="26" grpId="0"/>
      <p:bldP spid="35" grpId="0" animBg="1"/>
      <p:bldP spid="40" grpId="0" animBg="1"/>
      <p:bldP spid="3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98098"/>
              </p:ext>
            </p:extLst>
          </p:nvPr>
        </p:nvGraphicFramePr>
        <p:xfrm>
          <a:off x="381001" y="2118360"/>
          <a:ext cx="856995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85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9"/>
                          </a:solidFill>
                          <a:latin typeface="VNI-Avo" pitchFamily="2" charset="0"/>
                        </a:rPr>
                        <a:t>gioøn</a:t>
                      </a:r>
                      <a:endParaRPr lang="en-US" sz="3600" b="1" dirty="0">
                        <a:solidFill>
                          <a:srgbClr val="000099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99"/>
                          </a:solidFill>
                          <a:latin typeface="VNI-Avo" pitchFamily="2" charset="0"/>
                        </a:rPr>
                        <a:t>ngon </a:t>
                      </a:r>
                      <a:endParaRPr lang="en-US" sz="3600" dirty="0">
                        <a:solidFill>
                          <a:srgbClr val="000099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boán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nhoän</a:t>
                      </a:r>
                      <a:r>
                        <a:rPr lang="en-US" sz="3600" b="1" baseline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CC00"/>
                          </a:solidFill>
                          <a:latin typeface="VNI-Avo" pitchFamily="2" charset="0"/>
                        </a:rPr>
                        <a:t>gôïn</a:t>
                      </a:r>
                      <a:endParaRPr lang="en-US" sz="3600" b="1" dirty="0">
                        <a:solidFill>
                          <a:srgbClr val="00CC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rgbClr val="00CC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CC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CC00"/>
                          </a:solidFill>
                          <a:latin typeface="VNI-Avo" pitchFamily="2" charset="0"/>
                        </a:rPr>
                        <a:t>lôùn</a:t>
                      </a:r>
                      <a:endParaRPr lang="en-US" sz="3600" dirty="0">
                        <a:solidFill>
                          <a:srgbClr val="00CC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64421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7382</TotalTime>
  <Words>313</Words>
  <Application>Microsoft Office PowerPoint</Application>
  <PresentationFormat>On-screen Show (4:3)</PresentationFormat>
  <Paragraphs>131</Paragraphs>
  <Slides>36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VNI-Avo</vt:lpstr>
      <vt:lpstr>Comic Sans MS</vt:lpstr>
      <vt:lpstr>HP-087</vt:lpstr>
      <vt:lpstr>.VnCooper</vt:lpstr>
      <vt:lpstr>HP001</vt:lpstr>
      <vt:lpstr>Times New Roman</vt:lpstr>
      <vt:lpstr>Calibri</vt:lpstr>
      <vt:lpstr>.VnUniverse</vt:lpstr>
      <vt:lpstr>HP001 4H Normal</vt:lpstr>
      <vt:lpstr>Arial Rounded MT Bold</vt:lpstr>
      <vt:lpstr>.VnAvant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367</cp:revision>
  <dcterms:created xsi:type="dcterms:W3CDTF">2006-08-16T00:00:00Z</dcterms:created>
  <dcterms:modified xsi:type="dcterms:W3CDTF">2020-08-25T13:39:22Z</dcterms:modified>
</cp:coreProperties>
</file>